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2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CA21E2-FB06-4019-BB22-DAAB4DDDDA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DE84EF5-B9ED-4C3F-A620-78EC0E56F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B7A69D-1612-4CCC-94AE-667B6238F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49D951-7BAD-46B9-ADEE-B3566670C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4D0B1F-D5EB-42AF-857D-EBC04EFD6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110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A8DF6-0B08-4F9A-B1DC-95E116A9B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B807E4F-E2CE-4C1E-AC92-5273748320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6BA736-F805-4874-9518-107202FFE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328A00-9D1A-4799-B848-9AE1043B9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E7E60A-00ED-4C85-A4FD-7A1F232B3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228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78A970-B33C-4FF3-83BE-687EBFB9DF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BFB2B81-CA90-4568-822D-4B2AA20127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5AB7B5-E92C-4202-881A-07C533C94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656D16-43BE-4B06-B06C-EF5CD7830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5346BA-DA0B-4F27-A808-474DF0715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241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4CE344-3900-41CD-8251-4B781883C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122A7E-A3C0-4B9D-8F87-7E56789D1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222AF6-1BB5-4B78-B3BE-5EF8405C7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703F34-028B-4DF9-B6E5-CACAA0A91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9AE910-0762-44B9-9EBD-F9EDB077B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1435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FFBF6F-7A0C-4272-86A6-90BFFB206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13FADF-63A3-400F-8821-B5BDD7A9B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30F259-0454-4258-B581-4A3062C75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226C95-F9D7-4B7D-AEB9-34533BED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0BC190-ECF1-4CF3-BB41-442E0A43C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538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01ED6D-B07B-4216-A951-CCCFEF8E2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DCB3ED-E2E5-4028-A3A0-AFA9B23695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FB92B2-0305-477B-9D67-F6B39EBFF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C17D3D-4E74-4C92-A394-95231000A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6EBCE0-090D-4E87-8F97-07CA6391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C8D9CB-74B9-4039-A498-11ACD6F68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6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51AA25-EBEE-47C8-A427-F68ADDDA5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5A237D-E2C9-4C06-9A93-E1DB91B69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F06062-1C12-4DCD-8FDD-0095EA44CA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D42B8F6-D476-405F-8106-703397CAAB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D1DC4DE-3002-4F4B-A25F-2A5E591A4F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937D87-A2B2-4966-9E2A-EBFED1DA6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B5B169-35F7-478E-8BA9-8210634D5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359FAD-3518-453E-B3EC-14A34D0CC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073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50BF0C-B587-4AC2-997E-89236ACD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F7D2F3F-BCAB-4198-8416-E7D5C36EB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A949EA-01BC-4E6F-891F-B9AF60AA1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49B793-A3AF-4E83-A8C7-9D868303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993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A11390C-7D72-4BDA-B437-757AF0CEE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431B40-364A-4CD5-86C7-7EAF7B53C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6B18AE-186F-49F0-874D-8A2B19A6E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5773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34017A-E632-4E9B-8995-F69D15118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9EB15A-F177-4150-8AEB-929874D96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22286A-9597-4A32-B8D9-32B9DE06A1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BCD2DC-4549-4E29-896F-73819A97E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679D1B-0261-4CAA-A2CF-A012039EB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834BBB-A661-4E6D-9FAB-AC27E2A82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850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5E063A-ADAE-4BB3-8C53-79D4BA9DC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A6CD8CC-9C7F-4EE2-A13E-85989340AF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ECE22F-1EB0-4291-AFAB-6CADAA3299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617961-8D77-46B4-9362-B9BAA937A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DD1CB6-5A33-4D7B-ABA0-DBD8F7227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D6136B-374B-43FC-BFAD-0E8753B3B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3177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56D6611-5631-4213-BCE2-51033A11E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7C5806-5BFF-470F-93A0-88C0DECF7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A54AF1-AE50-4551-9009-46668BA1F3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98FFB-5974-4B93-9295-441B046C3FEA}" type="datetimeFigureOut">
              <a:rPr lang="ko-KR" altLang="en-US" smtClean="0"/>
              <a:t>2019-12-08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DB052B-FE75-4F64-986E-2F3474BBDA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6EDFA7-2981-47F3-8986-C5A51FD8F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36E46-1858-4521-8A5F-EFC51BF4A9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6388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83DFFC-1433-4F0D-8A6D-D8F3D0D9BB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SPH-Simulation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7EB2189-C847-4EB0-BFCE-E3F7C080BD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2019-2 Interactive Visualization Term Project</a:t>
            </a:r>
          </a:p>
          <a:p>
            <a:endParaRPr lang="en-US" altLang="ko-KR" dirty="0"/>
          </a:p>
          <a:p>
            <a:pPr algn="r"/>
            <a:r>
              <a:rPr lang="en-US" altLang="ko-KR" dirty="0"/>
              <a:t>2016320189 </a:t>
            </a:r>
            <a:r>
              <a:rPr lang="ko-KR" altLang="en-US" dirty="0"/>
              <a:t>이광렬</a:t>
            </a:r>
            <a:endParaRPr lang="en-US" altLang="ko-KR" dirty="0"/>
          </a:p>
          <a:p>
            <a:pPr algn="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010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46DB4C-8D07-400F-812D-83F2E87BD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Term Project Demo Video</a:t>
            </a:r>
            <a:endParaRPr lang="ko-KR" altLang="en-US" dirty="0"/>
          </a:p>
        </p:txBody>
      </p:sp>
      <p:pic>
        <p:nvPicPr>
          <p:cNvPr id="4" name="SPH">
            <a:hlinkClick r:id="" action="ppaction://media"/>
            <a:extLst>
              <a:ext uri="{FF2B5EF4-FFF2-40B4-BE49-F238E27FC236}">
                <a16:creationId xmlns:a16="http://schemas.microsoft.com/office/drawing/2014/main" id="{B1651CF1-0409-41B4-82FA-E7815AF774C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3231" y="1573622"/>
            <a:ext cx="8745537" cy="4919253"/>
          </a:xfrm>
        </p:spPr>
      </p:pic>
    </p:spTree>
    <p:extLst>
      <p:ext uri="{BB962C8B-B14F-4D97-AF65-F5344CB8AC3E}">
        <p14:creationId xmlns:p14="http://schemas.microsoft.com/office/powerpoint/2010/main" val="294623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2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636052C1-4719-4858-B0F5-7E66C773C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 사항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B75290C7-8542-42D2-B316-D9F3EDF7C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532648"/>
          </a:xfrm>
        </p:spPr>
        <p:txBody>
          <a:bodyPr/>
          <a:lstStyle/>
          <a:p>
            <a:r>
              <a:rPr lang="ko-KR" altLang="en-US" dirty="0"/>
              <a:t>기본 구현 사항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0061D43D-F6C4-4E13-8B93-8126F16C59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13811"/>
            <a:ext cx="5157787" cy="3975852"/>
          </a:xfrm>
        </p:spPr>
        <p:txBody>
          <a:bodyPr>
            <a:normAutofit/>
          </a:bodyPr>
          <a:lstStyle/>
          <a:p>
            <a:r>
              <a:rPr lang="en-US" altLang="ko-KR" dirty="0"/>
              <a:t>3D SPH</a:t>
            </a:r>
          </a:p>
          <a:p>
            <a:pPr lvl="1"/>
            <a:r>
              <a:rPr lang="en-US" altLang="ko-KR" dirty="0"/>
              <a:t>Particles</a:t>
            </a:r>
          </a:p>
          <a:p>
            <a:pPr lvl="1"/>
            <a:r>
              <a:rPr lang="en-US" altLang="ko-KR" dirty="0"/>
              <a:t>Force, Density</a:t>
            </a:r>
          </a:p>
          <a:p>
            <a:pPr lvl="1"/>
            <a:r>
              <a:rPr lang="en-US" altLang="ko-KR" dirty="0"/>
              <a:t>Integrate</a:t>
            </a:r>
          </a:p>
          <a:p>
            <a:r>
              <a:rPr lang="en-US" altLang="ko-KR" dirty="0"/>
              <a:t>Lighting</a:t>
            </a:r>
          </a:p>
          <a:p>
            <a:r>
              <a:rPr lang="en-US" altLang="ko-KR" dirty="0"/>
              <a:t>Background Texture</a:t>
            </a:r>
            <a:endParaRPr lang="ko-KR" altLang="en-US" dirty="0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E5A1D281-A8C5-464E-8F6E-DC1FFB79E4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532648"/>
          </a:xfrm>
        </p:spPr>
        <p:txBody>
          <a:bodyPr/>
          <a:lstStyle/>
          <a:p>
            <a:r>
              <a:rPr lang="ko-KR" altLang="en-US" dirty="0"/>
              <a:t>추가 구현 사항</a:t>
            </a:r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2B68B00D-ADD3-4238-81E4-9B7327FCC6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13811"/>
            <a:ext cx="5183188" cy="3975852"/>
          </a:xfrm>
        </p:spPr>
        <p:txBody>
          <a:bodyPr>
            <a:normAutofit/>
          </a:bodyPr>
          <a:lstStyle/>
          <a:p>
            <a:r>
              <a:rPr lang="en-US" altLang="ko-KR" dirty="0"/>
              <a:t>Advanced Data Structure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2613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B644EBDF-9312-4E1C-B75B-EABF75AD0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7095"/>
            <a:ext cx="4567989" cy="5759868"/>
          </a:xfrm>
        </p:spPr>
        <p:txBody>
          <a:bodyPr/>
          <a:lstStyle/>
          <a:p>
            <a:r>
              <a:rPr lang="en-US" altLang="ko-KR" dirty="0"/>
              <a:t>Particles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13" name="particles">
            <a:hlinkClick r:id="" action="ppaction://media"/>
            <a:extLst>
              <a:ext uri="{FF2B5EF4-FFF2-40B4-BE49-F238E27FC236}">
                <a16:creationId xmlns:a16="http://schemas.microsoft.com/office/drawing/2014/main" id="{829BB862-BAC3-497D-9EF2-B6AA79F42F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269000"/>
            <a:ext cx="4095585" cy="4320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F74704A-179E-43E1-8E80-A4403E3A0C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4793" y="1269000"/>
            <a:ext cx="6625914" cy="181108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4AEFFF4-490F-4250-BFE2-97546F3817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4794" y="3360232"/>
            <a:ext cx="6625913" cy="181108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936B7C7-FF6F-4374-9190-D588989D02CB}"/>
              </a:ext>
            </a:extLst>
          </p:cNvPr>
          <p:cNvSpPr txBox="1"/>
          <p:nvPr/>
        </p:nvSpPr>
        <p:spPr>
          <a:xfrm>
            <a:off x="5250287" y="2990900"/>
            <a:ext cx="1691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damBreaking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6EE5C8-98E3-4A5C-A021-E08747977EA4}"/>
              </a:ext>
            </a:extLst>
          </p:cNvPr>
          <p:cNvSpPr txBox="1"/>
          <p:nvPr/>
        </p:nvSpPr>
        <p:spPr>
          <a:xfrm>
            <a:off x="10224580" y="5120142"/>
            <a:ext cx="1129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Pouring()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2941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6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7">
            <a:extLst>
              <a:ext uri="{FF2B5EF4-FFF2-40B4-BE49-F238E27FC236}">
                <a16:creationId xmlns:a16="http://schemas.microsoft.com/office/drawing/2014/main" id="{2038CA0B-AAEB-4148-AECC-9371B7BF64A1}"/>
              </a:ext>
            </a:extLst>
          </p:cNvPr>
          <p:cNvSpPr txBox="1">
            <a:spLocks/>
          </p:cNvSpPr>
          <p:nvPr/>
        </p:nvSpPr>
        <p:spPr>
          <a:xfrm>
            <a:off x="753979" y="516982"/>
            <a:ext cx="4567989" cy="5759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Texture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texture">
            <a:hlinkClick r:id="" action="ppaction://media"/>
            <a:extLst>
              <a:ext uri="{FF2B5EF4-FFF2-40B4-BE49-F238E27FC236}">
                <a16:creationId xmlns:a16="http://schemas.microsoft.com/office/drawing/2014/main" id="{A7A533F6-6DA2-4FA9-9F07-4E705321FD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3979" y="1269000"/>
            <a:ext cx="4095585" cy="432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E1CB90F-28B9-4665-92F3-2E0EB2608A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6905" y="4446839"/>
            <a:ext cx="7202904" cy="39426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EC06F06-6F04-4AA0-83D4-C287D93B7D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6905" y="3361563"/>
            <a:ext cx="5113016" cy="73480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A63DD9A-A04D-4FC1-B9BD-902CA62A2E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6905" y="1715673"/>
            <a:ext cx="3886258" cy="129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995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39</Words>
  <Application>Microsoft Office PowerPoint</Application>
  <PresentationFormat>와이드스크린</PresentationFormat>
  <Paragraphs>27</Paragraphs>
  <Slides>5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SPH-Simulation</vt:lpstr>
      <vt:lpstr>Term Project Demo Video</vt:lpstr>
      <vt:lpstr>구현 사항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SPH-Simulation</dc:title>
  <dc:creator>이 광렬</dc:creator>
  <cp:lastModifiedBy>이 광렬</cp:lastModifiedBy>
  <cp:revision>5</cp:revision>
  <dcterms:created xsi:type="dcterms:W3CDTF">2019-12-08T06:10:02Z</dcterms:created>
  <dcterms:modified xsi:type="dcterms:W3CDTF">2019-12-08T08:52:08Z</dcterms:modified>
</cp:coreProperties>
</file>

<file path=docProps/thumbnail.jpeg>
</file>